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.png" ContentType="image/png"/>
  <Override PartName="/ppt/media/image3.jpeg" ContentType="image/jpeg"/>
  <Override PartName="/ppt/media/image7.png" ContentType="image/png"/>
  <Override PartName="/ppt/media/image4.png" ContentType="image/png"/>
  <Override PartName="/ppt/media/image8.png" ContentType="image/png"/>
  <Override PartName="/ppt/media/image1.png" ContentType="image/png"/>
  <Override PartName="/ppt/media/image5.png" ContentType="image/png"/>
  <Override PartName="/ppt/media/image2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8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26.10.16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CEA2814-5F6D-4F4D-B64B-8D20EA4BDBB7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07640" y="5013000"/>
            <a:ext cx="8784720" cy="170532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401b5b"/>
                </a:solidFill>
                <a:latin typeface="Calibri"/>
              </a:rPr>
              <a:t>УМНЫЙ ДОМОФОН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401b5b"/>
                </a:solidFill>
                <a:latin typeface="Calibri"/>
              </a:rPr>
              <a:t>Безопасность XXI века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401b5b"/>
                </a:solidFill>
                <a:latin typeface="Calibri"/>
              </a:rPr>
              <a:t>8 (831) 218-04-01</a:t>
            </a:r>
            <a:endParaRPr/>
          </a:p>
        </p:txBody>
      </p:sp>
      <p:pic>
        <p:nvPicPr>
          <p:cNvPr descr="" id="40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880"/>
            <a:ext cx="9143640" cy="4727880"/>
          </a:xfrm>
          <a:prstGeom prst="rect">
            <a:avLst/>
          </a:prstGeom>
        </p:spPr>
      </p:pic>
      <p:sp>
        <p:nvSpPr>
          <p:cNvPr id="41" name="CustomShape 2"/>
          <p:cNvSpPr/>
          <p:nvPr/>
        </p:nvSpPr>
        <p:spPr>
          <a:xfrm>
            <a:off x="3852000" y="1094400"/>
            <a:ext cx="1295640" cy="364680"/>
          </a:xfrm>
          <a:prstGeom prst="rect">
            <a:avLst/>
          </a:prstGeom>
          <a:solidFill>
            <a:srgbClr val="401b5b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ffffff"/>
                </a:solidFill>
                <a:latin typeface="Calibri"/>
              </a:rPr>
              <a:t>Домофон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</p:spPr>
      </p:sp>
      <p:sp>
        <p:nvSpPr>
          <p:cNvPr id="43" name="CustomShape 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</p:spPr>
      </p:sp>
      <p:sp>
        <p:nvSpPr>
          <p:cNvPr id="44" name="CustomShape 3"/>
          <p:cNvSpPr/>
          <p:nvPr/>
        </p:nvSpPr>
        <p:spPr>
          <a:xfrm>
            <a:off x="32040" y="16560"/>
            <a:ext cx="2808000" cy="155268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ffffff"/>
                </a:solidFill>
                <a:latin typeface="Calibri"/>
              </a:rPr>
              <a:t>Примите гостя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ffffff"/>
                </a:solidFill>
                <a:latin typeface="Calibri"/>
              </a:rPr>
              <a:t>с любого уголка земли</a:t>
            </a:r>
            <a:endParaRPr/>
          </a:p>
        </p:txBody>
      </p:sp>
      <p:sp>
        <p:nvSpPr>
          <p:cNvPr id="45" name="CustomShape 4"/>
          <p:cNvSpPr/>
          <p:nvPr/>
        </p:nvSpPr>
        <p:spPr>
          <a:xfrm>
            <a:off x="155520" y="5085360"/>
            <a:ext cx="8784720" cy="170532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401b5b"/>
                </a:solidFill>
                <a:latin typeface="Calibri"/>
              </a:rPr>
              <a:t>Подключение - 5 минут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401b5b"/>
                </a:solidFill>
                <a:latin typeface="Calibri"/>
              </a:rPr>
              <a:t>Всего за 300 рублей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401b5b"/>
                </a:solidFill>
                <a:latin typeface="Calibri"/>
              </a:rPr>
              <a:t>8 (831) 218-04-01</a:t>
            </a:r>
            <a:endParaRPr/>
          </a:p>
        </p:txBody>
      </p:sp>
      <p:pic>
        <p:nvPicPr>
          <p:cNvPr descr="" id="46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5027040"/>
          </a:xfrm>
          <a:prstGeom prst="rect">
            <a:avLst/>
          </a:prstGeom>
        </p:spPr>
      </p:pic>
      <p:sp>
        <p:nvSpPr>
          <p:cNvPr id="47" name="CustomShape 5"/>
          <p:cNvSpPr/>
          <p:nvPr/>
        </p:nvSpPr>
        <p:spPr>
          <a:xfrm>
            <a:off x="35640" y="44640"/>
            <a:ext cx="2823480" cy="155268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ffffff"/>
                </a:solidFill>
                <a:latin typeface="Calibri"/>
              </a:rPr>
              <a:t>Примите гостя  с любого уголка земли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</p:spPr>
      </p:sp>
      <p:sp>
        <p:nvSpPr>
          <p:cNvPr id="49" name="CustomShape 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</p:spPr>
      </p:sp>
      <p:sp>
        <p:nvSpPr>
          <p:cNvPr id="50" name="CustomShape 3"/>
          <p:cNvSpPr/>
          <p:nvPr/>
        </p:nvSpPr>
        <p:spPr>
          <a:xfrm>
            <a:off x="179640" y="4730400"/>
            <a:ext cx="8784720" cy="191844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401b5b"/>
                </a:solidFill>
                <a:latin typeface="Calibri"/>
              </a:rPr>
              <a:t>Больше никаких проводов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401b5b"/>
                </a:solidFill>
                <a:latin typeface="Calibri"/>
              </a:rPr>
              <a:t>Не портите ваш ремонт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401b5b"/>
                </a:solidFill>
                <a:latin typeface="Calibri"/>
              </a:rPr>
              <a:t>8 (831) 218-04-01</a:t>
            </a:r>
            <a:endParaRPr/>
          </a:p>
        </p:txBody>
      </p:sp>
      <p:pic>
        <p:nvPicPr>
          <p:cNvPr descr="" id="5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8000"/>
            <a:ext cx="9143640" cy="40950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</p:spPr>
      </p:sp>
      <p:sp>
        <p:nvSpPr>
          <p:cNvPr id="53" name="CustomShape 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</p:spPr>
      </p:sp>
      <p:sp>
        <p:nvSpPr>
          <p:cNvPr id="54" name="CustomShape 3"/>
          <p:cNvSpPr/>
          <p:nvPr/>
        </p:nvSpPr>
        <p:spPr>
          <a:xfrm>
            <a:off x="179640" y="4941000"/>
            <a:ext cx="8784720" cy="170532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401b5b"/>
                </a:solidFill>
                <a:latin typeface="Calibri"/>
              </a:rPr>
              <a:t>Решайте сами кого впустить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401b5b"/>
                </a:solidFill>
                <a:latin typeface="Calibri"/>
              </a:rPr>
              <a:t>Защитите семью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401b5b"/>
                </a:solidFill>
                <a:latin typeface="Calibri"/>
              </a:rPr>
              <a:t>8 (831) 218-04-01</a:t>
            </a:r>
            <a:endParaRPr/>
          </a:p>
        </p:txBody>
      </p:sp>
      <p:pic>
        <p:nvPicPr>
          <p:cNvPr descr="" id="5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180360" y="72000"/>
            <a:ext cx="9424800" cy="458064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</p:spPr>
      </p:sp>
      <p:sp>
        <p:nvSpPr>
          <p:cNvPr id="57" name="CustomShape 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</p:spPr>
      </p:sp>
      <p:sp>
        <p:nvSpPr>
          <p:cNvPr id="58" name="CustomShape 3"/>
          <p:cNvSpPr/>
          <p:nvPr/>
        </p:nvSpPr>
        <p:spPr>
          <a:xfrm>
            <a:off x="179640" y="4941000"/>
            <a:ext cx="8784720" cy="170532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401b5b"/>
                </a:solidFill>
                <a:latin typeface="Calibri"/>
              </a:rPr>
              <a:t>Решайте сами кого впустить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401b5b"/>
                </a:solidFill>
                <a:latin typeface="Calibri"/>
              </a:rPr>
              <a:t>Защитите семью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401b5b"/>
                </a:solidFill>
                <a:latin typeface="Calibri"/>
              </a:rPr>
              <a:t>8 (831) 218-04-01</a:t>
            </a:r>
            <a:endParaRPr/>
          </a:p>
        </p:txBody>
      </p:sp>
      <p:pic>
        <p:nvPicPr>
          <p:cNvPr descr="" id="5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180360" y="72000"/>
            <a:ext cx="9424800" cy="458064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</p:spPr>
      </p:sp>
      <p:sp>
        <p:nvSpPr>
          <p:cNvPr id="61" name="CustomShape 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</p:spPr>
      </p:sp>
      <p:sp>
        <p:nvSpPr>
          <p:cNvPr id="62" name="CustomShape 3"/>
          <p:cNvSpPr/>
          <p:nvPr/>
        </p:nvSpPr>
        <p:spPr>
          <a:xfrm>
            <a:off x="179640" y="5366160"/>
            <a:ext cx="8784720" cy="121788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401b5b"/>
                </a:solidFill>
                <a:latin typeface="Calibri"/>
              </a:rPr>
              <a:t>Не отставай от прогресса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401b5b"/>
                </a:solidFill>
                <a:latin typeface="Calibri"/>
              </a:rPr>
              <a:t>8 (831) 218-04-01</a:t>
            </a:r>
            <a:endParaRPr/>
          </a:p>
        </p:txBody>
      </p:sp>
      <p:pic>
        <p:nvPicPr>
          <p:cNvPr descr="" id="6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51570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